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3554" r:id="rId2"/>
    <p:sldId id="3553" r:id="rId3"/>
    <p:sldId id="3548" r:id="rId4"/>
    <p:sldId id="3549" r:id="rId5"/>
    <p:sldId id="3550" r:id="rId6"/>
    <p:sldId id="3551" r:id="rId7"/>
    <p:sldId id="3555" r:id="rId8"/>
  </p:sldIdLst>
  <p:sldSz cx="9144000" cy="5143500" type="screen16x9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默认节" id="{8F230115-1777-45E3-BB77-703A655D6534}">
          <p14:sldIdLst>
            <p14:sldId id="256"/>
            <p14:sldId id="258"/>
            <p14:sldId id="3555"/>
            <p14:sldId id="3573"/>
            <p14:sldId id="3556"/>
            <p14:sldId id="3561"/>
            <p14:sldId id="3571"/>
            <p14:sldId id="3564"/>
            <p14:sldId id="3565"/>
            <p14:sldId id="3566"/>
            <p14:sldId id="275"/>
            <p14:sldId id="3663"/>
            <p14:sldId id="3741"/>
            <p14:sldId id="3662"/>
            <p14:sldId id="3747"/>
            <p14:sldId id="2112"/>
            <p14:sldId id="3478"/>
            <p14:sldId id="3479"/>
            <p14:sldId id="3664"/>
            <p14:sldId id="3480"/>
            <p14:sldId id="3485"/>
            <p14:sldId id="3487"/>
            <p14:sldId id="3488"/>
            <p14:sldId id="3489"/>
            <p14:sldId id="3336"/>
            <p14:sldId id="3748"/>
            <p14:sldId id="3492"/>
            <p14:sldId id="3494"/>
            <p14:sldId id="3665"/>
            <p14:sldId id="3505"/>
            <p14:sldId id="3671"/>
            <p14:sldId id="3670"/>
            <p14:sldId id="3495"/>
            <p14:sldId id="3749"/>
            <p14:sldId id="3666"/>
            <p14:sldId id="3667"/>
            <p14:sldId id="3668"/>
            <p14:sldId id="3669"/>
            <p14:sldId id="3675"/>
            <p14:sldId id="3856"/>
            <p14:sldId id="3857"/>
            <p14:sldId id="3858"/>
            <p14:sldId id="3859"/>
            <p14:sldId id="3860"/>
            <p14:sldId id="3861"/>
            <p14:sldId id="3862"/>
            <p14:sldId id="3863"/>
            <p14:sldId id="3864"/>
            <p14:sldId id="3865"/>
            <p14:sldId id="3866"/>
            <p14:sldId id="3867"/>
            <p14:sldId id="3387"/>
            <p14:sldId id="3751"/>
            <p14:sldId id="3520"/>
            <p14:sldId id="3521"/>
            <p14:sldId id="3522"/>
            <p14:sldId id="3523"/>
            <p14:sldId id="3752"/>
            <p14:sldId id="3524"/>
            <p14:sldId id="3525"/>
            <p14:sldId id="3526"/>
            <p14:sldId id="3527"/>
            <p14:sldId id="3753"/>
            <p14:sldId id="3567"/>
            <p14:sldId id="3568"/>
            <p14:sldId id="3569"/>
            <p14:sldId id="3570"/>
            <p14:sldId id="3868"/>
            <p14:sldId id="3869"/>
            <p14:sldId id="3870"/>
            <p14:sldId id="3871"/>
            <p14:sldId id="3872"/>
            <p14:sldId id="3338"/>
            <p14:sldId id="3754"/>
            <p14:sldId id="3530"/>
            <p14:sldId id="3532"/>
            <p14:sldId id="3533"/>
            <p14:sldId id="3534"/>
            <p14:sldId id="3755"/>
            <p14:sldId id="3535"/>
            <p14:sldId id="3672"/>
            <p14:sldId id="3673"/>
            <p14:sldId id="3674"/>
            <p14:sldId id="3756"/>
            <p14:sldId id="3738"/>
            <p14:sldId id="3739"/>
            <p14:sldId id="3740"/>
            <p14:sldId id="3873"/>
            <p14:sldId id="3831"/>
            <p14:sldId id="3833"/>
            <p14:sldId id="3834"/>
            <p14:sldId id="3835"/>
            <p14:sldId id="3836"/>
            <p14:sldId id="3837"/>
            <p14:sldId id="3838"/>
            <p14:sldId id="3839"/>
            <p14:sldId id="3840"/>
            <p14:sldId id="3841"/>
            <p14:sldId id="3842"/>
            <p14:sldId id="3843"/>
            <p14:sldId id="3844"/>
            <p14:sldId id="3845"/>
            <p14:sldId id="3846"/>
            <p14:sldId id="3847"/>
            <p14:sldId id="3848"/>
            <p14:sldId id="3849"/>
            <p14:sldId id="3850"/>
            <p14:sldId id="3851"/>
            <p14:sldId id="3852"/>
            <p14:sldId id="3853"/>
            <p14:sldId id="3854"/>
            <p14:sldId id="3509"/>
            <p14:sldId id="3757"/>
            <p14:sldId id="3541"/>
            <p14:sldId id="3548"/>
            <p14:sldId id="3549"/>
            <p14:sldId id="3550"/>
            <p14:sldId id="3551"/>
            <p14:sldId id="3759"/>
            <p14:sldId id="3554"/>
            <p14:sldId id="3758"/>
            <p14:sldId id="3585"/>
            <p14:sldId id="3553"/>
            <p14:sldId id="3760"/>
            <p14:sldId id="3742"/>
            <p14:sldId id="3743"/>
            <p14:sldId id="3744"/>
            <p14:sldId id="3745"/>
            <p14:sldId id="3552"/>
            <p14:sldId id="3335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江" initials="江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4ABA46"/>
    <a:srgbClr val="4BC174"/>
    <a:srgbClr val="50C8A7"/>
    <a:srgbClr val="55C3CF"/>
    <a:srgbClr val="5B9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2"/>
    <p:restoredTop sz="95026" autoAdjust="0"/>
  </p:normalViewPr>
  <p:slideViewPr>
    <p:cSldViewPr snapToGrid="0" snapToObjects="1">
      <p:cViewPr varScale="1">
        <p:scale>
          <a:sx n="112" d="100"/>
          <a:sy n="112" d="100"/>
        </p:scale>
        <p:origin x="-62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17D33-4A06-D44C-824D-6186C9BA5D12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DA163-A033-1E40-985A-6A765C9488CD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9"/>
          <p:cNvSpPr>
            <a:spLocks noGrp="1"/>
          </p:cNvSpPr>
          <p:nvPr>
            <p:ph type="title"/>
          </p:nvPr>
        </p:nvSpPr>
        <p:spPr>
          <a:xfrm>
            <a:off x="662940" y="57150"/>
            <a:ext cx="8309610" cy="434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9"/>
          <p:cNvSpPr>
            <a:spLocks noGrp="1"/>
          </p:cNvSpPr>
          <p:nvPr>
            <p:ph type="title"/>
          </p:nvPr>
        </p:nvSpPr>
        <p:spPr>
          <a:xfrm>
            <a:off x="662940" y="57150"/>
            <a:ext cx="8309610" cy="434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/>
            </a:lvl1pPr>
          </a:lstStyle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3" name="矩形 2"/>
          <p:cNvSpPr/>
          <p:nvPr userDrawn="1"/>
        </p:nvSpPr>
        <p:spPr>
          <a:xfrm>
            <a:off x="5260769" y="4217720"/>
            <a:ext cx="3883231" cy="6650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81432EF-CE27-A948-85FE-C163AF73952A}" type="datetimeFigureOut">
              <a:rPr kumimoji="1" lang="zh-CN" altLang="en-US" smtClean="0"/>
              <a:pPr/>
              <a:t>2023/9/18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4DB22C9-5F0F-7841-94FF-B5C55CB49CF3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hu.pt.ouchn.c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72713" y="1638922"/>
            <a:ext cx="1167965" cy="1254133"/>
          </a:xfrm>
          <a:prstGeom prst="rect">
            <a:avLst/>
          </a:prstGeom>
          <a:gradFill>
            <a:gsLst>
              <a:gs pos="32000">
                <a:srgbClr val="BC1D21"/>
              </a:gs>
              <a:gs pos="100000">
                <a:srgbClr val="FF0000"/>
              </a:gs>
            </a:gsLst>
            <a:lin ang="3600000" scaled="0"/>
          </a:gra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400" dirty="0"/>
          </a:p>
        </p:txBody>
      </p:sp>
      <p:sp>
        <p:nvSpPr>
          <p:cNvPr id="6" name="文本框 5"/>
          <p:cNvSpPr txBox="1"/>
          <p:nvPr/>
        </p:nvSpPr>
        <p:spPr>
          <a:xfrm>
            <a:off x="2940678" y="1786015"/>
            <a:ext cx="326243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zh-CN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考生操作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83515" y="1323975"/>
            <a:ext cx="8959850" cy="127727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sz="3000" b="1" dirty="0">
                <a:sym typeface="+mn-ea"/>
              </a:rPr>
              <a:t>开放</a:t>
            </a:r>
            <a:r>
              <a:rPr lang="zh-CN" sz="3000" b="1" dirty="0" smtClean="0">
                <a:sym typeface="+mn-ea"/>
              </a:rPr>
              <a:t>教育</a:t>
            </a:r>
            <a:r>
              <a:rPr lang="zh-CN" altLang="en-US" sz="3000" b="1" dirty="0" smtClean="0">
                <a:sym typeface="+mn-ea"/>
              </a:rPr>
              <a:t>学员</a:t>
            </a:r>
            <a:r>
              <a:rPr lang="zh-CN" sz="3000" b="1" dirty="0" smtClean="0">
                <a:sym typeface="+mn-ea"/>
              </a:rPr>
              <a:t>报考</a:t>
            </a:r>
            <a:r>
              <a:rPr lang="zh-CN" sz="3000" b="1" dirty="0">
                <a:sym typeface="+mn-ea"/>
              </a:rPr>
              <a:t>网址：</a:t>
            </a:r>
            <a:r>
              <a:rPr lang="zh-CN" sz="3000" b="1" dirty="0">
                <a:sym typeface="+mn-ea"/>
                <a:hlinkClick r:id="rId2"/>
              </a:rPr>
              <a:t>https://menhu.pt.ouchn.</a:t>
            </a:r>
            <a:r>
              <a:rPr lang="zh-CN" sz="3000" b="1" dirty="0" smtClean="0">
                <a:sym typeface="+mn-ea"/>
                <a:hlinkClick r:id="rId2"/>
              </a:rPr>
              <a:t>cn</a:t>
            </a:r>
            <a:endParaRPr lang="en-US" altLang="zh-CN" sz="3000" b="1" dirty="0" smtClean="0">
              <a:sym typeface="+mn-ea"/>
            </a:endParaRPr>
          </a:p>
          <a:p>
            <a:r>
              <a:rPr lang="zh-CN" altLang="en-US" sz="3200" b="1" dirty="0" smtClean="0"/>
              <a:t>输入学员的</a:t>
            </a:r>
            <a:r>
              <a:rPr lang="en-US" altLang="zh-CN" sz="3200" b="1" dirty="0" err="1" smtClean="0"/>
              <a:t>账号</a:t>
            </a:r>
            <a:r>
              <a:rPr lang="zh-CN" altLang="en-US" sz="3200" b="1" dirty="0" smtClean="0"/>
              <a:t>和密码登录”一平台”系统。</a:t>
            </a:r>
            <a:endParaRPr lang="zh-CN" altLang="zh-CN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768975" y="591185"/>
            <a:ext cx="337566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dirty="0">
                <a:latin typeface="+mn-ea"/>
                <a:sym typeface="+mn-ea"/>
              </a:rPr>
              <a:t>1.登录进入考生端后，点击报考预约，进入考试报名页面</a:t>
            </a:r>
          </a:p>
        </p:txBody>
      </p:sp>
      <p:pic>
        <p:nvPicPr>
          <p:cNvPr id="27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1185"/>
            <a:ext cx="5266690" cy="2567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图片 28"/>
          <p:cNvPicPr>
            <a:picLocks noChangeAspect="1"/>
          </p:cNvPicPr>
          <p:nvPr/>
        </p:nvPicPr>
        <p:blipFill>
          <a:blip r:embed="rId3"/>
          <a:srcRect b="21605"/>
          <a:stretch>
            <a:fillRect/>
          </a:stretch>
        </p:blipFill>
        <p:spPr>
          <a:xfrm>
            <a:off x="3252470" y="2581275"/>
            <a:ext cx="5810885" cy="22212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左弧形箭头 3"/>
          <p:cNvSpPr/>
          <p:nvPr/>
        </p:nvSpPr>
        <p:spPr>
          <a:xfrm>
            <a:off x="1546860" y="2155190"/>
            <a:ext cx="1454785" cy="173228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631180" y="591185"/>
            <a:ext cx="35134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2.选择刚才发布的报考通知，点击报考，弹出报考窗口</a:t>
            </a:r>
          </a:p>
        </p:txBody>
      </p:sp>
      <p:pic>
        <p:nvPicPr>
          <p:cNvPr id="29" name="图片 29"/>
          <p:cNvPicPr>
            <a:picLocks noChangeAspect="1"/>
          </p:cNvPicPr>
          <p:nvPr/>
        </p:nvPicPr>
        <p:blipFill>
          <a:blip r:embed="rId2"/>
          <a:srcRect b="22948"/>
          <a:stretch>
            <a:fillRect/>
          </a:stretch>
        </p:blipFill>
        <p:spPr>
          <a:xfrm>
            <a:off x="0" y="491490"/>
            <a:ext cx="5266690" cy="19786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0740" y="2470150"/>
            <a:ext cx="5591810" cy="27266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040" y="591185"/>
            <a:ext cx="90785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3.选择报考的考点，选择是否服从分配后，点击确认</a:t>
            </a:r>
          </a:p>
        </p:txBody>
      </p:sp>
      <p:pic>
        <p:nvPicPr>
          <p:cNvPr id="31" name="图片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655" y="1287780"/>
            <a:ext cx="5266690" cy="2567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考生</a:t>
            </a:r>
            <a:r>
              <a:rPr lang="en-US" altLang="zh-CN" dirty="0">
                <a:sym typeface="+mn-ea"/>
              </a:rPr>
              <a:t>——</a:t>
            </a:r>
            <a:r>
              <a:rPr lang="zh-CN" altLang="en-US" dirty="0">
                <a:sym typeface="+mn-ea"/>
              </a:rPr>
              <a:t>自主报考操作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040" y="591185"/>
            <a:ext cx="907859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dirty="0">
                <a:latin typeface="+mn-ea"/>
                <a:sym typeface="+mn-ea"/>
              </a:rPr>
              <a:t>待二审通过后，即报考成功。</a:t>
            </a:r>
          </a:p>
        </p:txBody>
      </p:sp>
      <p:pic>
        <p:nvPicPr>
          <p:cNvPr id="32" name="图片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04" y="1059180"/>
            <a:ext cx="7467600" cy="36410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135" y="681644"/>
            <a:ext cx="6729969" cy="391321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dfcaef8d-5393-4b57-96ff-403d83cf6f74"/>
  <p:tag name="COMMONDATA" val="eyJoZGlkIjoiZDllNzIyNDA2MWUzMmJlMzFmYWU4MmI1MDc1M2I4MWM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81</Words>
  <Application>Microsoft Office PowerPoint</Application>
  <PresentationFormat>全屏显示(16:9)</PresentationFormat>
  <Paragraphs>12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主题​​</vt:lpstr>
      <vt:lpstr>幻灯片 1</vt:lpstr>
      <vt:lpstr>考生——自主报考操作</vt:lpstr>
      <vt:lpstr>考生——自主报考操作</vt:lpstr>
      <vt:lpstr>考生——自主报考操作</vt:lpstr>
      <vt:lpstr>考生——自主报考操作</vt:lpstr>
      <vt:lpstr>考生——自主报考操作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 东海</dc:creator>
  <cp:lastModifiedBy>JWC-wp</cp:lastModifiedBy>
  <cp:revision>623</cp:revision>
  <dcterms:created xsi:type="dcterms:W3CDTF">2020-08-20T01:16:00Z</dcterms:created>
  <dcterms:modified xsi:type="dcterms:W3CDTF">2023-09-18T00:47:18Z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114B1B76EAD64A0D9A6B70E328E03F29</vt:lpwstr>
  </property>
  <property fmtid="{D5CDD505-2E9C-101B-9397-08002B2CF9AE}" pid="3" name="KSOProductBuildVer">
    <vt:lpwstr>2052-11.1.0.12358</vt:lpwstr>
  </property>
</Properties>
</file>